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16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96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24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810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07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46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30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58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38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24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619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79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09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3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0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6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4178C74-4C98-4D49-BE92-83A16A4467E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B6D0-6E25-4817-8E47-04BD851AA7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884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7995-1578-13EC-C2D3-FF21D8143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0791" y="2245659"/>
            <a:ext cx="8825658" cy="3329581"/>
          </a:xfrm>
        </p:spPr>
        <p:txBody>
          <a:bodyPr/>
          <a:lstStyle/>
          <a:p>
            <a:pPr algn="ctr"/>
            <a:r>
              <a:rPr lang="en-US" dirty="0"/>
              <a:t>SEO Guide: Successful Google and Amazon SEO Strategies</a:t>
            </a:r>
          </a:p>
        </p:txBody>
      </p:sp>
    </p:spTree>
    <p:extLst>
      <p:ext uri="{BB962C8B-B14F-4D97-AF65-F5344CB8AC3E}">
        <p14:creationId xmlns:p14="http://schemas.microsoft.com/office/powerpoint/2010/main" val="3994641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CB4D8-E7BD-BBCB-1AC8-D521ECA1D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Similarities Between Google And Amazon SEO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9F820-92D2-3266-0047-49E9A5FE2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SEO strategies for both platforms have the same goal, getting customers to purchase</a:t>
            </a:r>
          </a:p>
          <a:p>
            <a:r>
              <a:rPr lang="en-US" dirty="0"/>
              <a:t>Both platforms follow user actions</a:t>
            </a:r>
          </a:p>
          <a:p>
            <a:r>
              <a:rPr lang="en-US" dirty="0"/>
              <a:t>Keywords are important for both platforms</a:t>
            </a:r>
          </a:p>
          <a:p>
            <a:r>
              <a:rPr lang="en-US" dirty="0"/>
              <a:t>Strong SEO strategies are needed for both platforms in order to capture customers at all stages of the buying cycle</a:t>
            </a:r>
          </a:p>
          <a:p>
            <a:r>
              <a:rPr lang="en-US" dirty="0"/>
              <a:t>Purchasing ads is an option for both platforms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47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0AC9-60C6-B3AD-599E-701166A77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Between Google and Amazon SEO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16E65-2C2B-BD1E-F737-F721FACC6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rely on different metrics to determine rankings</a:t>
            </a:r>
          </a:p>
          <a:p>
            <a:r>
              <a:rPr lang="en-US" dirty="0"/>
              <a:t>They collect different data from their users</a:t>
            </a:r>
          </a:p>
          <a:p>
            <a:r>
              <a:rPr lang="en-US" dirty="0"/>
              <a:t>Their goals for what they want to provide their customers differ</a:t>
            </a:r>
          </a:p>
          <a:p>
            <a:r>
              <a:rPr lang="en-US" dirty="0"/>
              <a:t>Customers are searching for different things in both platforms</a:t>
            </a:r>
          </a:p>
          <a:p>
            <a:r>
              <a:rPr lang="en-US" dirty="0"/>
              <a:t>Different types of keywords work better depending on the platform being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319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D5B16-2050-0532-2E5E-00E6A91CA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Successful Google SEO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7EE8E-F5B5-B300-83EA-7B2A6E801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Aim to capture customers at an early stage of the buying cycle</a:t>
            </a:r>
          </a:p>
          <a:p>
            <a:r>
              <a:rPr lang="en-US" dirty="0"/>
              <a:t>Create content which will hook customers in during the beginning of the buying cycle</a:t>
            </a:r>
          </a:p>
          <a:p>
            <a:r>
              <a:rPr lang="en-US" dirty="0"/>
              <a:t>Use link building strategies to help your site rank higher</a:t>
            </a:r>
          </a:p>
          <a:p>
            <a:r>
              <a:rPr lang="en-US" dirty="0"/>
              <a:t>Focus on a mixture of short and long-tail keywords</a:t>
            </a:r>
          </a:p>
          <a:p>
            <a:r>
              <a:rPr lang="en-US" dirty="0"/>
              <a:t>Focus on creating content which will generate a high click-through rate and low bounce rate</a:t>
            </a:r>
          </a:p>
        </p:txBody>
      </p:sp>
    </p:spTree>
    <p:extLst>
      <p:ext uri="{BB962C8B-B14F-4D97-AF65-F5344CB8AC3E}">
        <p14:creationId xmlns:p14="http://schemas.microsoft.com/office/powerpoint/2010/main" val="358032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1E64-9810-EEAA-A579-2E0E9793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Elements of a Successful Amazon SEO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028E7-C237-EE8C-3919-30067EA07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Aim to capture customers at a later stage of the buying cycle</a:t>
            </a:r>
          </a:p>
          <a:p>
            <a:r>
              <a:rPr lang="en-US" dirty="0"/>
              <a:t>Directly and effectively describe your product to entice customers who are ready to purchase</a:t>
            </a:r>
          </a:p>
          <a:p>
            <a:r>
              <a:rPr lang="en-US" dirty="0"/>
              <a:t>Focus on long-tail keywords so you only attract people who are truly interested in purchasing your product</a:t>
            </a:r>
          </a:p>
          <a:p>
            <a:r>
              <a:rPr lang="en-US" dirty="0"/>
              <a:t>Not about lead generation, about capturing customers who are ready to purchase</a:t>
            </a:r>
          </a:p>
          <a:p>
            <a:r>
              <a:rPr lang="en-US" dirty="0"/>
              <a:t>Far more about quality over quantity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37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10A21-3116-DE5B-AD5B-0EAD8927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Forming A Strategy Which Will Be Successful On Both Platforms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A39B7-FE5C-C83B-AF00-59B2B263B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Google to generate leads</a:t>
            </a:r>
          </a:p>
          <a:p>
            <a:r>
              <a:rPr lang="en-US" dirty="0"/>
              <a:t>Create engaging content (videos or blog posts) and at the end of that content ask interested users to purchase your Amazon product</a:t>
            </a:r>
          </a:p>
          <a:p>
            <a:r>
              <a:rPr lang="en-US" dirty="0"/>
              <a:t>Create a high volume of content in order to capture as many people at the beginning of the buying cycle as possible</a:t>
            </a:r>
          </a:p>
          <a:p>
            <a:r>
              <a:rPr lang="en-US" dirty="0"/>
              <a:t>For Google focus on both short and long-tail keywords, for Amazon only focus on long-tail keywords</a:t>
            </a:r>
          </a:p>
          <a:p>
            <a:r>
              <a:rPr lang="en-US" dirty="0"/>
              <a:t>Ensure that people only visit your Amazon product page when they are ready to purchase to keep your conversion rate high</a:t>
            </a:r>
          </a:p>
        </p:txBody>
      </p:sp>
    </p:spTree>
    <p:extLst>
      <p:ext uri="{BB962C8B-B14F-4D97-AF65-F5344CB8AC3E}">
        <p14:creationId xmlns:p14="http://schemas.microsoft.com/office/powerpoint/2010/main" val="218636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581724F-950C-2A28-6964-22C3E37092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867415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130</TotalTime>
  <Words>359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SEO Guide: Successful Google and Amazon SEO Strategies</vt:lpstr>
      <vt:lpstr>Similarities Between Google And Amazon SEO</vt:lpstr>
      <vt:lpstr>Differences Between Google and Amazon SEO</vt:lpstr>
      <vt:lpstr>Elements of a Successful Google SEO Strategy</vt:lpstr>
      <vt:lpstr>Elements of a Successful Amazon SEO Strategy</vt:lpstr>
      <vt:lpstr>Forming A Strategy Which Will Be Successful On Both Platforms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Guide: Successful Google and Amazon SEO Strategies</dc:title>
  <dc:creator>Tareq Hajj</dc:creator>
  <cp:lastModifiedBy>Tareq Hajj</cp:lastModifiedBy>
  <cp:revision>5</cp:revision>
  <dcterms:created xsi:type="dcterms:W3CDTF">2022-09-06T05:49:59Z</dcterms:created>
  <dcterms:modified xsi:type="dcterms:W3CDTF">2022-09-06T08:00:27Z</dcterms:modified>
</cp:coreProperties>
</file>