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C498-8C29-42E8-B58E-B9B9BD94C9B6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7A9F-F657-4D6C-8754-8B48D13D2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304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C498-8C29-42E8-B58E-B9B9BD94C9B6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7A9F-F657-4D6C-8754-8B48D13D2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14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C498-8C29-42E8-B58E-B9B9BD94C9B6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7A9F-F657-4D6C-8754-8B48D13D2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158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C498-8C29-42E8-B58E-B9B9BD94C9B6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7A9F-F657-4D6C-8754-8B48D13D277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61987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C498-8C29-42E8-B58E-B9B9BD94C9B6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7A9F-F657-4D6C-8754-8B48D13D2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120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C498-8C29-42E8-B58E-B9B9BD94C9B6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7A9F-F657-4D6C-8754-8B48D13D2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1818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C498-8C29-42E8-B58E-B9B9BD94C9B6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7A9F-F657-4D6C-8754-8B48D13D2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6573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C498-8C29-42E8-B58E-B9B9BD94C9B6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7A9F-F657-4D6C-8754-8B48D13D2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1687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C498-8C29-42E8-B58E-B9B9BD94C9B6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7A9F-F657-4D6C-8754-8B48D13D2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312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C498-8C29-42E8-B58E-B9B9BD94C9B6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7A9F-F657-4D6C-8754-8B48D13D2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000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C498-8C29-42E8-B58E-B9B9BD94C9B6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7A9F-F657-4D6C-8754-8B48D13D2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572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C498-8C29-42E8-B58E-B9B9BD94C9B6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7A9F-F657-4D6C-8754-8B48D13D2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659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C498-8C29-42E8-B58E-B9B9BD94C9B6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7A9F-F657-4D6C-8754-8B48D13D2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653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C498-8C29-42E8-B58E-B9B9BD94C9B6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7A9F-F657-4D6C-8754-8B48D13D2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322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C498-8C29-42E8-B58E-B9B9BD94C9B6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7A9F-F657-4D6C-8754-8B48D13D2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750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C498-8C29-42E8-B58E-B9B9BD94C9B6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7A9F-F657-4D6C-8754-8B48D13D2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655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C498-8C29-42E8-B58E-B9B9BD94C9B6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7A9F-F657-4D6C-8754-8B48D13D2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167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C46C498-8C29-42E8-B58E-B9B9BD94C9B6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B7A9F-F657-4D6C-8754-8B48D13D2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429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96340-5B78-7AD2-0B20-E31F5AEF45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SEO Guide: SEO Tips To Rank Better on Google</a:t>
            </a:r>
          </a:p>
        </p:txBody>
      </p:sp>
    </p:spTree>
    <p:extLst>
      <p:ext uri="{BB962C8B-B14F-4D97-AF65-F5344CB8AC3E}">
        <p14:creationId xmlns:p14="http://schemas.microsoft.com/office/powerpoint/2010/main" val="3602065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8F9FC-E103-BE9C-90EB-DC0380C5D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 Loading Speed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377192-9676-8877-249E-3D393E133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Users dislike waiting for a page to load, causing them to leave your website quickly</a:t>
            </a:r>
          </a:p>
          <a:p>
            <a:r>
              <a:rPr lang="en-US" dirty="0"/>
              <a:t>Data shows that a one-second delay in page loading time leads to a 7% decrease in conversions</a:t>
            </a:r>
          </a:p>
          <a:p>
            <a:r>
              <a:rPr lang="en-US" dirty="0"/>
              <a:t>40% of people abandon a website that takes more than 3 seconds to load.</a:t>
            </a:r>
          </a:p>
          <a:p>
            <a:r>
              <a:rPr lang="en-US" dirty="0"/>
              <a:t>Users find slow websites to be untrustworthy</a:t>
            </a:r>
          </a:p>
          <a:p>
            <a:r>
              <a:rPr lang="en-US" dirty="0"/>
              <a:t>Search engines use robots to examine webpages before indexing them</a:t>
            </a:r>
          </a:p>
          <a:p>
            <a:r>
              <a:rPr lang="en-US" dirty="0"/>
              <a:t>Pages need to load quickly in order for search engines to properly index them</a:t>
            </a:r>
          </a:p>
          <a:p>
            <a:endParaRPr lang="en-US" dirty="0"/>
          </a:p>
          <a:p>
            <a:r>
              <a:rPr lang="en-US" dirty="0"/>
              <a:t>Remove any unnecessary graphics or high-resolution images</a:t>
            </a:r>
          </a:p>
          <a:p>
            <a:r>
              <a:rPr lang="en-US" dirty="0"/>
              <a:t>If using WordPress, deactivate any plugins you are not using or are unimportant</a:t>
            </a:r>
          </a:p>
          <a:p>
            <a:r>
              <a:rPr lang="en-US" dirty="0"/>
              <a:t>Remove any nonessential widgets from the sidebar</a:t>
            </a:r>
          </a:p>
        </p:txBody>
      </p:sp>
    </p:spTree>
    <p:extLst>
      <p:ext uri="{BB962C8B-B14F-4D97-AF65-F5344CB8AC3E}">
        <p14:creationId xmlns:p14="http://schemas.microsoft.com/office/powerpoint/2010/main" val="2110017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714CB-AD0D-252B-ABAC-99C7232E4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Outbound Linking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41F1B8-7713-627C-0C96-52DA2306CA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Click-through rate is one of the most important elements of SEO</a:t>
            </a:r>
          </a:p>
          <a:p>
            <a:r>
              <a:rPr lang="en-US" dirty="0"/>
              <a:t>Having high-quality outbound links from your website to other similar websites improves the experience for your viewers</a:t>
            </a:r>
          </a:p>
          <a:p>
            <a:r>
              <a:rPr lang="en-US" dirty="0"/>
              <a:t>Helps create a strong relationship with authoritative sites and influencers in your niche</a:t>
            </a:r>
          </a:p>
          <a:p>
            <a:r>
              <a:rPr lang="en-US" dirty="0"/>
              <a:t>Leads to guest posting opportunities</a:t>
            </a:r>
          </a:p>
          <a:p>
            <a:r>
              <a:rPr lang="en-US" dirty="0"/>
              <a:t>Creates opportunities to receive inbound links from authoritative websites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755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A7209-95EB-CD55-219D-505EEC6E7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Long-Tail Keywords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0BD9A-84A7-E6BD-FC6F-D7FCAD7C5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Keywords that are more than 3 words in length</a:t>
            </a:r>
          </a:p>
          <a:p>
            <a:r>
              <a:rPr lang="en-US" dirty="0"/>
              <a:t>Less search volume but higher conversion rate</a:t>
            </a:r>
          </a:p>
          <a:p>
            <a:r>
              <a:rPr lang="en-US" dirty="0"/>
              <a:t>More specific and thus, more targeted</a:t>
            </a:r>
          </a:p>
          <a:p>
            <a:r>
              <a:rPr lang="en-US" dirty="0"/>
              <a:t>Less competitive</a:t>
            </a:r>
          </a:p>
          <a:p>
            <a:r>
              <a:rPr lang="en-US" dirty="0"/>
              <a:t>Content created with long-tail keywords in mind is more engaging for the user</a:t>
            </a:r>
          </a:p>
          <a:p>
            <a:r>
              <a:rPr lang="en-US" dirty="0"/>
              <a:t>Search spiders are just scripts, they won’t purchase anything</a:t>
            </a:r>
          </a:p>
          <a:p>
            <a:r>
              <a:rPr lang="en-US" dirty="0"/>
              <a:t>Write content that will help users (SEO copywriting)</a:t>
            </a:r>
          </a:p>
          <a:p>
            <a:r>
              <a:rPr lang="en-US" dirty="0"/>
              <a:t>Long-tail keywords compel users to take action</a:t>
            </a:r>
          </a:p>
          <a:p>
            <a:r>
              <a:rPr lang="en-US" dirty="0"/>
              <a:t>Search engines will eventually rank content focusing on long-tail keywords and helping users higher because users will have found that content compelling, and search engines follow users</a:t>
            </a:r>
          </a:p>
        </p:txBody>
      </p:sp>
    </p:spTree>
    <p:extLst>
      <p:ext uri="{BB962C8B-B14F-4D97-AF65-F5344CB8AC3E}">
        <p14:creationId xmlns:p14="http://schemas.microsoft.com/office/powerpoint/2010/main" val="1506434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AC013-5045-C8ED-CB28-67F30535F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Google Analytics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82180B-8A7B-8A10-C3C9-59AE6D7338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Google Analytics should provide enough information for you, however, if you need further data, paid options are available</a:t>
            </a:r>
          </a:p>
          <a:p>
            <a:r>
              <a:rPr lang="en-US" dirty="0"/>
              <a:t>Helps understand which backlinks are generating the most traffic</a:t>
            </a:r>
          </a:p>
          <a:p>
            <a:r>
              <a:rPr lang="en-US" dirty="0"/>
              <a:t>Google search console will help discover what keywords your audience is searching for</a:t>
            </a:r>
          </a:p>
          <a:p>
            <a:r>
              <a:rPr lang="en-US" dirty="0"/>
              <a:t>If using paid SEO methods, analytics will help determine whether the investment is worth making</a:t>
            </a:r>
          </a:p>
          <a:p>
            <a:r>
              <a:rPr lang="en-US" dirty="0"/>
              <a:t>Understand how visitors behave on your website</a:t>
            </a:r>
          </a:p>
          <a:p>
            <a:r>
              <a:rPr lang="en-US" dirty="0"/>
              <a:t>Helps determine what is working and what isn’t</a:t>
            </a:r>
          </a:p>
        </p:txBody>
      </p:sp>
    </p:spTree>
    <p:extLst>
      <p:ext uri="{BB962C8B-B14F-4D97-AF65-F5344CB8AC3E}">
        <p14:creationId xmlns:p14="http://schemas.microsoft.com/office/powerpoint/2010/main" val="1981794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27CFC-85ED-CC7C-4F63-6ACEAE892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Meta Description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0FB2C-7D13-3FF6-84B0-EEF785D649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Text which appears describing your website on the search results page</a:t>
            </a:r>
          </a:p>
          <a:p>
            <a:r>
              <a:rPr lang="en-US" dirty="0"/>
              <a:t>Effective meta descriptions will lead to a higher click-through rate</a:t>
            </a:r>
          </a:p>
          <a:p>
            <a:r>
              <a:rPr lang="en-US" dirty="0"/>
              <a:t>Although meta descriptions do not effect rankings, user behavior does, so a higher click-through rate will cause your page to improve it’s ranking</a:t>
            </a:r>
          </a:p>
          <a:p>
            <a:r>
              <a:rPr lang="en-US" dirty="0"/>
              <a:t>High-quality meta descriptions will attract a more targeted audience</a:t>
            </a:r>
          </a:p>
          <a:p>
            <a:r>
              <a:rPr lang="en-US" dirty="0"/>
              <a:t>Meta descriptions are like a first impression</a:t>
            </a:r>
          </a:p>
          <a:p>
            <a:r>
              <a:rPr lang="en-US" dirty="0"/>
              <a:t>Effective meta descriptions improve the user experience of your website</a:t>
            </a:r>
          </a:p>
          <a:p>
            <a:r>
              <a:rPr lang="en-US" dirty="0"/>
              <a:t>Try not to use duplicate meta descriptions</a:t>
            </a:r>
          </a:p>
        </p:txBody>
      </p:sp>
    </p:spTree>
    <p:extLst>
      <p:ext uri="{BB962C8B-B14F-4D97-AF65-F5344CB8AC3E}">
        <p14:creationId xmlns:p14="http://schemas.microsoft.com/office/powerpoint/2010/main" val="473490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E0D93A-5211-2624-D1E5-CA4DBA37CD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4034279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2972</TotalTime>
  <Words>434</Words>
  <Application>Microsoft Office PowerPoint</Application>
  <PresentationFormat>Widescreen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</vt:lpstr>
      <vt:lpstr>SEO Guide: SEO Tips To Rank Better on Google</vt:lpstr>
      <vt:lpstr>Page Loading Speed</vt:lpstr>
      <vt:lpstr>Outbound Linking</vt:lpstr>
      <vt:lpstr>Long-Tail Keywords</vt:lpstr>
      <vt:lpstr>Google Analytics</vt:lpstr>
      <vt:lpstr>Meta Description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SEO Guide: SEO Tips To Rank Better on Google</dc:title>
  <dc:creator>Tareq Hajj</dc:creator>
  <cp:lastModifiedBy>Tareq Hajj</cp:lastModifiedBy>
  <cp:revision>6</cp:revision>
  <dcterms:created xsi:type="dcterms:W3CDTF">2022-08-02T07:25:20Z</dcterms:created>
  <dcterms:modified xsi:type="dcterms:W3CDTF">2022-08-11T11:26:54Z</dcterms:modified>
</cp:coreProperties>
</file>