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4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1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71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9155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11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7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76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05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9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8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16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2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36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3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9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7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4EE1C29-0A7C-4017-91DC-7F603DBD1715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BC86C-CBE3-4933-8837-1CBC367EA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70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85DD4-A600-1052-5073-B8B9F3DDA8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SEO Guide: How To Rank Higher On Google</a:t>
            </a:r>
          </a:p>
        </p:txBody>
      </p:sp>
    </p:spTree>
    <p:extLst>
      <p:ext uri="{BB962C8B-B14F-4D97-AF65-F5344CB8AC3E}">
        <p14:creationId xmlns:p14="http://schemas.microsoft.com/office/powerpoint/2010/main" val="1620787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BA8DD-52B2-10DD-48A1-7FD96B62D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Building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E8F2B-91EB-6A65-85B2-9E568F697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Your website will rank higher if you have more links leading to your website</a:t>
            </a:r>
          </a:p>
          <a:p>
            <a:r>
              <a:rPr lang="en-US" dirty="0"/>
              <a:t>Websites are classified by domain authority and page authority</a:t>
            </a:r>
          </a:p>
          <a:p>
            <a:r>
              <a:rPr lang="en-US" dirty="0"/>
              <a:t>Ideally, backlinks should come from high-authority websites within the same niche as you</a:t>
            </a:r>
          </a:p>
          <a:p>
            <a:r>
              <a:rPr lang="en-US" dirty="0"/>
              <a:t>Link to websites which you want to receive backlinks from</a:t>
            </a:r>
          </a:p>
          <a:p>
            <a:r>
              <a:rPr lang="en-US" dirty="0"/>
              <a:t>Offer to create content for authoritative websites and influencers in your niche</a:t>
            </a:r>
          </a:p>
          <a:p>
            <a:r>
              <a:rPr lang="en-US" dirty="0"/>
              <a:t>Always link to your website in your social media content</a:t>
            </a:r>
          </a:p>
          <a:p>
            <a:r>
              <a:rPr lang="en-US" dirty="0"/>
              <a:t>Publish content on popular websites (ex. medium.com) and link back to your website from that post</a:t>
            </a:r>
          </a:p>
        </p:txBody>
      </p:sp>
    </p:spTree>
    <p:extLst>
      <p:ext uri="{BB962C8B-B14F-4D97-AF65-F5344CB8AC3E}">
        <p14:creationId xmlns:p14="http://schemas.microsoft.com/office/powerpoint/2010/main" val="1569399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DEEC8-2F6A-D01D-5142-A19B7FFD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URL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C5DF7-4A5E-B0A4-7361-904E37B6E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URLs are the web address (ex. google.com/…)</a:t>
            </a:r>
          </a:p>
          <a:p>
            <a:r>
              <a:rPr lang="en-US" dirty="0"/>
              <a:t>URLs should consist of words which describe the content of the page and not random letters or numbers</a:t>
            </a:r>
          </a:p>
          <a:p>
            <a:r>
              <a:rPr lang="en-US" dirty="0"/>
              <a:t>Descriptive URLs help improve the user experience</a:t>
            </a:r>
          </a:p>
          <a:p>
            <a:r>
              <a:rPr lang="en-US" dirty="0"/>
              <a:t>Descriptive URLs help search engines understand what the content of the webpage is about</a:t>
            </a:r>
          </a:p>
          <a:p>
            <a:r>
              <a:rPr lang="en-US" dirty="0"/>
              <a:t>Search engines follow users</a:t>
            </a:r>
          </a:p>
          <a:p>
            <a:r>
              <a:rPr lang="en-US" dirty="0"/>
              <a:t>avoid stop words like a, an, the, but, or in</a:t>
            </a:r>
          </a:p>
          <a:p>
            <a:r>
              <a:rPr lang="en-US" dirty="0"/>
              <a:t>Always use hyphens when separating words in URLs because google doesn’t read underscores</a:t>
            </a:r>
          </a:p>
          <a:p>
            <a:r>
              <a:rPr lang="en-US" dirty="0"/>
              <a:t>Don’t use capital letters in URLs because URLs are case sensitive</a:t>
            </a:r>
          </a:p>
        </p:txBody>
      </p:sp>
    </p:spTree>
    <p:extLst>
      <p:ext uri="{BB962C8B-B14F-4D97-AF65-F5344CB8AC3E}">
        <p14:creationId xmlns:p14="http://schemas.microsoft.com/office/powerpoint/2010/main" val="4176499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042FF-4657-FEEC-59C3-4E689387B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BA903-7682-3B2A-427C-382DDC507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Have a presence on all social media platforms</a:t>
            </a:r>
          </a:p>
          <a:p>
            <a:r>
              <a:rPr lang="en-US" dirty="0"/>
              <a:t>Social signals help with SEO because shared content creates backlinks to your social media posts, which helps them rank higher</a:t>
            </a:r>
          </a:p>
          <a:p>
            <a:r>
              <a:rPr lang="en-US" dirty="0"/>
              <a:t>Social signals are not a direct part of Google’s algorithm, however, several case studies show that they do help websites rank higher</a:t>
            </a:r>
          </a:p>
          <a:p>
            <a:r>
              <a:rPr lang="en-US" dirty="0"/>
              <a:t>Create useful content which is share-worthy across all social media platforms</a:t>
            </a:r>
          </a:p>
          <a:p>
            <a:r>
              <a:rPr lang="en-US" dirty="0"/>
              <a:t>Make share buttons prominently visible on all content</a:t>
            </a:r>
          </a:p>
          <a:p>
            <a:r>
              <a:rPr lang="en-US" dirty="0"/>
              <a:t>Ask people to share the content</a:t>
            </a:r>
          </a:p>
          <a:p>
            <a:r>
              <a:rPr lang="en-US" dirty="0"/>
              <a:t>Mention and link to popular influencers within your posts and notify them of it</a:t>
            </a:r>
          </a:p>
        </p:txBody>
      </p:sp>
    </p:spTree>
    <p:extLst>
      <p:ext uri="{BB962C8B-B14F-4D97-AF65-F5344CB8AC3E}">
        <p14:creationId xmlns:p14="http://schemas.microsoft.com/office/powerpoint/2010/main" val="2361731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FA4BC-5C9A-2DD3-D666-352DE9C4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Image Keywords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74FD1-2966-543F-EB9E-254C8E1AC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Users find images through searching with keywords</a:t>
            </a:r>
          </a:p>
          <a:p>
            <a:r>
              <a:rPr lang="en-US" dirty="0"/>
              <a:t>Use keywords in your image caption</a:t>
            </a:r>
          </a:p>
          <a:p>
            <a:r>
              <a:rPr lang="en-US" dirty="0"/>
              <a:t>Use long-tail keywords</a:t>
            </a:r>
          </a:p>
          <a:p>
            <a:r>
              <a:rPr lang="en-US" dirty="0"/>
              <a:t>Don’t keyword stuff</a:t>
            </a:r>
          </a:p>
          <a:p>
            <a:r>
              <a:rPr lang="en-US" dirty="0"/>
              <a:t>Describe the image clearly in the caption, don’t write “click here to buy”</a:t>
            </a:r>
          </a:p>
        </p:txBody>
      </p:sp>
    </p:spTree>
    <p:extLst>
      <p:ext uri="{BB962C8B-B14F-4D97-AF65-F5344CB8AC3E}">
        <p14:creationId xmlns:p14="http://schemas.microsoft.com/office/powerpoint/2010/main" val="240016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9D1E-36D4-0A6A-3753-1F1CF2B8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4B441-7BED-5BCD-2B94-DDC1BD35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 engines don’t like duplicate content</a:t>
            </a:r>
          </a:p>
          <a:p>
            <a:r>
              <a:rPr lang="en-US" dirty="0"/>
              <a:t>Content should be repurposed for different websites and social media platforms, not copied</a:t>
            </a:r>
          </a:p>
          <a:p>
            <a:r>
              <a:rPr lang="en-US" dirty="0"/>
              <a:t>Search engines promote consistent content creators</a:t>
            </a:r>
          </a:p>
          <a:p>
            <a:r>
              <a:rPr lang="en-US" dirty="0"/>
              <a:t>Scheduling new content for each platform is user and search engine friendly</a:t>
            </a:r>
          </a:p>
          <a:p>
            <a:r>
              <a:rPr lang="en-US" dirty="0"/>
              <a:t>Producing more content generates more backlinks which improve SEO</a:t>
            </a:r>
          </a:p>
          <a:p>
            <a:r>
              <a:rPr lang="en-US" dirty="0"/>
              <a:t>Freshness score is very important, search engines will not promote duplicate content</a:t>
            </a:r>
          </a:p>
        </p:txBody>
      </p:sp>
    </p:spTree>
    <p:extLst>
      <p:ext uri="{BB962C8B-B14F-4D97-AF65-F5344CB8AC3E}">
        <p14:creationId xmlns:p14="http://schemas.microsoft.com/office/powerpoint/2010/main" val="3374949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8F3E1-D93E-CFA8-E750-53DBD8DFE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 of Domain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7F34B-695C-24EE-4AED-287989A19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Domains which have been around longer rank higher</a:t>
            </a:r>
          </a:p>
          <a:p>
            <a:r>
              <a:rPr lang="en-US" dirty="0"/>
              <a:t>Search engines trust domains which have been around longer</a:t>
            </a:r>
          </a:p>
          <a:p>
            <a:r>
              <a:rPr lang="en-US" dirty="0"/>
              <a:t>Changing the domain name will cause search engines to consider the website as a new website</a:t>
            </a:r>
          </a:p>
          <a:p>
            <a:r>
              <a:rPr lang="en-US" dirty="0"/>
              <a:t>Don’t change your domain name often</a:t>
            </a:r>
          </a:p>
        </p:txBody>
      </p:sp>
    </p:spTree>
    <p:extLst>
      <p:ext uri="{BB962C8B-B14F-4D97-AF65-F5344CB8AC3E}">
        <p14:creationId xmlns:p14="http://schemas.microsoft.com/office/powerpoint/2010/main" val="1898593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F32A0E5-3C75-400A-8367-5F0EE8243F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11177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7705</TotalTime>
  <Words>434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SEO Guide: How To Rank Higher On Google</vt:lpstr>
      <vt:lpstr>Link Building</vt:lpstr>
      <vt:lpstr>URL Structure</vt:lpstr>
      <vt:lpstr>Social Media</vt:lpstr>
      <vt:lpstr>Google Image Keywords</vt:lpstr>
      <vt:lpstr>Unique Content</vt:lpstr>
      <vt:lpstr>Age of Domain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SEO Guide: How To Rank Higher On Google</dc:title>
  <dc:creator>Tareq Hajj</dc:creator>
  <cp:lastModifiedBy>Tareq Hajj</cp:lastModifiedBy>
  <cp:revision>7</cp:revision>
  <dcterms:created xsi:type="dcterms:W3CDTF">2022-08-12T01:20:21Z</dcterms:created>
  <dcterms:modified xsi:type="dcterms:W3CDTF">2022-09-01T08:44:57Z</dcterms:modified>
</cp:coreProperties>
</file>