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DBD1EFC-F4F5-4DD2-957C-28529387E0B3}" type="datetimeFigureOut">
              <a:rPr lang="en-US" smtClean="0"/>
              <a:t>5/14/2023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E8229C-86A2-46E3-99ED-D3CB9F0CD281}" type="slidenum">
              <a:rPr lang="en-US" smtClean="0"/>
              <a:t>‹#›</a:t>
            </a:fld>
            <a:endParaRPr lang="en-US"/>
          </a:p>
        </p:txBody>
      </p:sp>
    </p:spTree>
    <p:extLst>
      <p:ext uri="{BB962C8B-B14F-4D97-AF65-F5344CB8AC3E}">
        <p14:creationId xmlns:p14="http://schemas.microsoft.com/office/powerpoint/2010/main" val="2548865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DBD1EFC-F4F5-4DD2-957C-28529387E0B3}" type="datetimeFigureOut">
              <a:rPr lang="en-US" smtClean="0"/>
              <a:t>5/14/2023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E8229C-86A2-46E3-99ED-D3CB9F0CD281}" type="slidenum">
              <a:rPr lang="en-US" smtClean="0"/>
              <a:t>‹#›</a:t>
            </a:fld>
            <a:endParaRPr lang="en-US"/>
          </a:p>
        </p:txBody>
      </p:sp>
    </p:spTree>
    <p:extLst>
      <p:ext uri="{BB962C8B-B14F-4D97-AF65-F5344CB8AC3E}">
        <p14:creationId xmlns:p14="http://schemas.microsoft.com/office/powerpoint/2010/main" val="29939977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EDBD1EFC-F4F5-4DD2-957C-28529387E0B3}" type="datetimeFigureOut">
              <a:rPr lang="en-US" smtClean="0"/>
              <a:t>5/14/2023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E8229C-86A2-46E3-99ED-D3CB9F0CD281}" type="slidenum">
              <a:rPr lang="en-US" smtClean="0"/>
              <a:t>‹#›</a:t>
            </a:fld>
            <a:endParaRPr lang="en-US"/>
          </a:p>
        </p:txBody>
      </p:sp>
    </p:spTree>
    <p:extLst>
      <p:ext uri="{BB962C8B-B14F-4D97-AF65-F5344CB8AC3E}">
        <p14:creationId xmlns:p14="http://schemas.microsoft.com/office/powerpoint/2010/main" val="14385895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EDBD1EFC-F4F5-4DD2-957C-28529387E0B3}" type="datetimeFigureOut">
              <a:rPr lang="en-US" smtClean="0"/>
              <a:t>5/14/2023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E8229C-86A2-46E3-99ED-D3CB9F0CD281}" type="slidenum">
              <a:rPr lang="en-US" smtClean="0"/>
              <a:t>‹#›</a:t>
            </a:fld>
            <a:endParaRPr lang="en-US"/>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7592149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DBD1EFC-F4F5-4DD2-957C-28529387E0B3}" type="datetimeFigureOut">
              <a:rPr lang="en-US" smtClean="0"/>
              <a:t>5/14/2023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E8229C-86A2-46E3-99ED-D3CB9F0CD281}" type="slidenum">
              <a:rPr lang="en-US" smtClean="0"/>
              <a:t>‹#›</a:t>
            </a:fld>
            <a:endParaRPr lang="en-US"/>
          </a:p>
        </p:txBody>
      </p:sp>
    </p:spTree>
    <p:extLst>
      <p:ext uri="{BB962C8B-B14F-4D97-AF65-F5344CB8AC3E}">
        <p14:creationId xmlns:p14="http://schemas.microsoft.com/office/powerpoint/2010/main" val="12282908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EDBD1EFC-F4F5-4DD2-957C-28529387E0B3}" type="datetimeFigureOut">
              <a:rPr lang="en-US" smtClean="0"/>
              <a:t>5/14/2023</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E8229C-86A2-46E3-99ED-D3CB9F0CD281}" type="slidenum">
              <a:rPr lang="en-US" smtClean="0"/>
              <a:t>‹#›</a:t>
            </a:fld>
            <a:endParaRPr lang="en-US"/>
          </a:p>
        </p:txBody>
      </p:sp>
    </p:spTree>
    <p:extLst>
      <p:ext uri="{BB962C8B-B14F-4D97-AF65-F5344CB8AC3E}">
        <p14:creationId xmlns:p14="http://schemas.microsoft.com/office/powerpoint/2010/main" val="11829102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EDBD1EFC-F4F5-4DD2-957C-28529387E0B3}" type="datetimeFigureOut">
              <a:rPr lang="en-US" smtClean="0"/>
              <a:t>5/14/2023</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E8229C-86A2-46E3-99ED-D3CB9F0CD281}" type="slidenum">
              <a:rPr lang="en-US" smtClean="0"/>
              <a:t>‹#›</a:t>
            </a:fld>
            <a:endParaRPr lang="en-US"/>
          </a:p>
        </p:txBody>
      </p:sp>
    </p:spTree>
    <p:extLst>
      <p:ext uri="{BB962C8B-B14F-4D97-AF65-F5344CB8AC3E}">
        <p14:creationId xmlns:p14="http://schemas.microsoft.com/office/powerpoint/2010/main" val="408363534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DBD1EFC-F4F5-4DD2-957C-28529387E0B3}" type="datetimeFigureOut">
              <a:rPr lang="en-US" smtClean="0"/>
              <a:t>5/14/2023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E8229C-86A2-46E3-99ED-D3CB9F0CD281}" type="slidenum">
              <a:rPr lang="en-US" smtClean="0"/>
              <a:t>‹#›</a:t>
            </a:fld>
            <a:endParaRPr lang="en-US"/>
          </a:p>
        </p:txBody>
      </p:sp>
    </p:spTree>
    <p:extLst>
      <p:ext uri="{BB962C8B-B14F-4D97-AF65-F5344CB8AC3E}">
        <p14:creationId xmlns:p14="http://schemas.microsoft.com/office/powerpoint/2010/main" val="10053317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DBD1EFC-F4F5-4DD2-957C-28529387E0B3}" type="datetimeFigureOut">
              <a:rPr lang="en-US" smtClean="0"/>
              <a:t>5/14/2023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E8229C-86A2-46E3-99ED-D3CB9F0CD281}" type="slidenum">
              <a:rPr lang="en-US" smtClean="0"/>
              <a:t>‹#›</a:t>
            </a:fld>
            <a:endParaRPr lang="en-US"/>
          </a:p>
        </p:txBody>
      </p:sp>
    </p:spTree>
    <p:extLst>
      <p:ext uri="{BB962C8B-B14F-4D97-AF65-F5344CB8AC3E}">
        <p14:creationId xmlns:p14="http://schemas.microsoft.com/office/powerpoint/2010/main" val="15057873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EDBD1EFC-F4F5-4DD2-957C-28529387E0B3}" type="datetimeFigureOut">
              <a:rPr lang="en-US" smtClean="0"/>
              <a:t>5/14/2023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E8229C-86A2-46E3-99ED-D3CB9F0CD281}" type="slidenum">
              <a:rPr lang="en-US" smtClean="0"/>
              <a:t>‹#›</a:t>
            </a:fld>
            <a:endParaRPr lang="en-US"/>
          </a:p>
        </p:txBody>
      </p:sp>
    </p:spTree>
    <p:extLst>
      <p:ext uri="{BB962C8B-B14F-4D97-AF65-F5344CB8AC3E}">
        <p14:creationId xmlns:p14="http://schemas.microsoft.com/office/powerpoint/2010/main" val="9000763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DBD1EFC-F4F5-4DD2-957C-28529387E0B3}" type="datetimeFigureOut">
              <a:rPr lang="en-US" smtClean="0"/>
              <a:t>5/14/2023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E8229C-86A2-46E3-99ED-D3CB9F0CD281}" type="slidenum">
              <a:rPr lang="en-US" smtClean="0"/>
              <a:t>‹#›</a:t>
            </a:fld>
            <a:endParaRPr lang="en-US"/>
          </a:p>
        </p:txBody>
      </p:sp>
    </p:spTree>
    <p:extLst>
      <p:ext uri="{BB962C8B-B14F-4D97-AF65-F5344CB8AC3E}">
        <p14:creationId xmlns:p14="http://schemas.microsoft.com/office/powerpoint/2010/main" val="29156491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DBD1EFC-F4F5-4DD2-957C-28529387E0B3}" type="datetimeFigureOut">
              <a:rPr lang="en-US" smtClean="0"/>
              <a:t>5/14/2023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E8229C-86A2-46E3-99ED-D3CB9F0CD281}" type="slidenum">
              <a:rPr lang="en-US" smtClean="0"/>
              <a:t>‹#›</a:t>
            </a:fld>
            <a:endParaRPr lang="en-US"/>
          </a:p>
        </p:txBody>
      </p:sp>
    </p:spTree>
    <p:extLst>
      <p:ext uri="{BB962C8B-B14F-4D97-AF65-F5344CB8AC3E}">
        <p14:creationId xmlns:p14="http://schemas.microsoft.com/office/powerpoint/2010/main" val="6261232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DBD1EFC-F4F5-4DD2-957C-28529387E0B3}" type="datetimeFigureOut">
              <a:rPr lang="en-US" smtClean="0"/>
              <a:t>5/14/2023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3E8229C-86A2-46E3-99ED-D3CB9F0CD281}" type="slidenum">
              <a:rPr lang="en-US" smtClean="0"/>
              <a:t>‹#›</a:t>
            </a:fld>
            <a:endParaRPr lang="en-US"/>
          </a:p>
        </p:txBody>
      </p:sp>
    </p:spTree>
    <p:extLst>
      <p:ext uri="{BB962C8B-B14F-4D97-AF65-F5344CB8AC3E}">
        <p14:creationId xmlns:p14="http://schemas.microsoft.com/office/powerpoint/2010/main" val="32281497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EDBD1EFC-F4F5-4DD2-957C-28529387E0B3}" type="datetimeFigureOut">
              <a:rPr lang="en-US" smtClean="0"/>
              <a:t>5/14/2023</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63E8229C-86A2-46E3-99ED-D3CB9F0CD281}" type="slidenum">
              <a:rPr lang="en-US" smtClean="0"/>
              <a:t>‹#›</a:t>
            </a:fld>
            <a:endParaRPr lang="en-US"/>
          </a:p>
        </p:txBody>
      </p:sp>
    </p:spTree>
    <p:extLst>
      <p:ext uri="{BB962C8B-B14F-4D97-AF65-F5344CB8AC3E}">
        <p14:creationId xmlns:p14="http://schemas.microsoft.com/office/powerpoint/2010/main" val="29063577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EDBD1EFC-F4F5-4DD2-957C-28529387E0B3}" type="datetimeFigureOut">
              <a:rPr lang="en-US" smtClean="0"/>
              <a:t>5/14/2023</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63E8229C-86A2-46E3-99ED-D3CB9F0CD281}" type="slidenum">
              <a:rPr lang="en-US" smtClean="0"/>
              <a:t>‹#›</a:t>
            </a:fld>
            <a:endParaRPr lang="en-US"/>
          </a:p>
        </p:txBody>
      </p:sp>
    </p:spTree>
    <p:extLst>
      <p:ext uri="{BB962C8B-B14F-4D97-AF65-F5344CB8AC3E}">
        <p14:creationId xmlns:p14="http://schemas.microsoft.com/office/powerpoint/2010/main" val="4332149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EDBD1EFC-F4F5-4DD2-957C-28529387E0B3}" type="datetimeFigureOut">
              <a:rPr lang="en-US" smtClean="0"/>
              <a:t>5/14/2023</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63E8229C-86A2-46E3-99ED-D3CB9F0CD281}" type="slidenum">
              <a:rPr lang="en-US" smtClean="0"/>
              <a:t>‹#›</a:t>
            </a:fld>
            <a:endParaRPr lang="en-US"/>
          </a:p>
        </p:txBody>
      </p:sp>
    </p:spTree>
    <p:extLst>
      <p:ext uri="{BB962C8B-B14F-4D97-AF65-F5344CB8AC3E}">
        <p14:creationId xmlns:p14="http://schemas.microsoft.com/office/powerpoint/2010/main" val="27962557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DBD1EFC-F4F5-4DD2-957C-28529387E0B3}" type="datetimeFigureOut">
              <a:rPr lang="en-US" smtClean="0"/>
              <a:t>5/14/2023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E8229C-86A2-46E3-99ED-D3CB9F0CD281}" type="slidenum">
              <a:rPr lang="en-US" smtClean="0"/>
              <a:t>‹#›</a:t>
            </a:fld>
            <a:endParaRPr lang="en-US"/>
          </a:p>
        </p:txBody>
      </p:sp>
    </p:spTree>
    <p:extLst>
      <p:ext uri="{BB962C8B-B14F-4D97-AF65-F5344CB8AC3E}">
        <p14:creationId xmlns:p14="http://schemas.microsoft.com/office/powerpoint/2010/main" val="7674471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EDBD1EFC-F4F5-4DD2-957C-28529387E0B3}" type="datetimeFigureOut">
              <a:rPr lang="en-US" smtClean="0"/>
              <a:t>5/14/2023</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63E8229C-86A2-46E3-99ED-D3CB9F0CD281}" type="slidenum">
              <a:rPr lang="en-US" smtClean="0"/>
              <a:t>‹#›</a:t>
            </a:fld>
            <a:endParaRPr lang="en-US"/>
          </a:p>
        </p:txBody>
      </p:sp>
    </p:spTree>
    <p:extLst>
      <p:ext uri="{BB962C8B-B14F-4D97-AF65-F5344CB8AC3E}">
        <p14:creationId xmlns:p14="http://schemas.microsoft.com/office/powerpoint/2010/main" val="1084740079"/>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0B26AC-A375-FC61-CE7B-5A083E5E0912}"/>
              </a:ext>
            </a:extLst>
          </p:cNvPr>
          <p:cNvSpPr>
            <a:spLocks noGrp="1"/>
          </p:cNvSpPr>
          <p:nvPr>
            <p:ph type="ctrTitle"/>
          </p:nvPr>
        </p:nvSpPr>
        <p:spPr/>
        <p:txBody>
          <a:bodyPr/>
          <a:lstStyle/>
          <a:p>
            <a:r>
              <a:rPr lang="en-US" dirty="0"/>
              <a:t>How To Make Money Online Using ChatGPT</a:t>
            </a:r>
          </a:p>
        </p:txBody>
      </p:sp>
      <p:sp>
        <p:nvSpPr>
          <p:cNvPr id="3" name="Subtitle 2">
            <a:extLst>
              <a:ext uri="{FF2B5EF4-FFF2-40B4-BE49-F238E27FC236}">
                <a16:creationId xmlns:a16="http://schemas.microsoft.com/office/drawing/2014/main" id="{482463A7-A98F-86BF-7801-0DAF04A4CCB9}"/>
              </a:ext>
            </a:extLst>
          </p:cNvPr>
          <p:cNvSpPr>
            <a:spLocks noGrp="1"/>
          </p:cNvSpPr>
          <p:nvPr>
            <p:ph type="subTitle" idx="1"/>
          </p:nvPr>
        </p:nvSpPr>
        <p:spPr/>
        <p:txBody>
          <a:bodyPr/>
          <a:lstStyle/>
          <a:p>
            <a:r>
              <a:rPr lang="en-US" dirty="0"/>
              <a:t>Tareq Hajj</a:t>
            </a:r>
          </a:p>
        </p:txBody>
      </p:sp>
    </p:spTree>
    <p:extLst>
      <p:ext uri="{BB962C8B-B14F-4D97-AF65-F5344CB8AC3E}">
        <p14:creationId xmlns:p14="http://schemas.microsoft.com/office/powerpoint/2010/main" val="9705854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ED0B38-4FEF-8A30-E703-C8528E852D78}"/>
              </a:ext>
            </a:extLst>
          </p:cNvPr>
          <p:cNvSpPr>
            <a:spLocks noGrp="1"/>
          </p:cNvSpPr>
          <p:nvPr>
            <p:ph type="title"/>
          </p:nvPr>
        </p:nvSpPr>
        <p:spPr/>
        <p:txBody>
          <a:bodyPr/>
          <a:lstStyle/>
          <a:p>
            <a:r>
              <a:rPr lang="en-US" dirty="0"/>
              <a:t>Affiliate Marketing</a:t>
            </a:r>
          </a:p>
        </p:txBody>
      </p:sp>
      <p:sp>
        <p:nvSpPr>
          <p:cNvPr id="3" name="Content Placeholder 2">
            <a:extLst>
              <a:ext uri="{FF2B5EF4-FFF2-40B4-BE49-F238E27FC236}">
                <a16:creationId xmlns:a16="http://schemas.microsoft.com/office/drawing/2014/main" id="{A25A1568-5346-4AE4-4B41-B3AB3112BE96}"/>
              </a:ext>
            </a:extLst>
          </p:cNvPr>
          <p:cNvSpPr>
            <a:spLocks noGrp="1"/>
          </p:cNvSpPr>
          <p:nvPr>
            <p:ph idx="1"/>
          </p:nvPr>
        </p:nvSpPr>
        <p:spPr/>
        <p:txBody>
          <a:bodyPr>
            <a:normAutofit fontScale="85000" lnSpcReduction="20000"/>
          </a:bodyPr>
          <a:lstStyle/>
          <a:p>
            <a:r>
              <a:rPr lang="en-US" dirty="0"/>
              <a:t>Step 1: Join Amazon Affiliate Program</a:t>
            </a:r>
          </a:p>
          <a:p>
            <a:r>
              <a:rPr lang="en-US" dirty="0"/>
              <a:t>Step 2: Use ChatGPT to generate a blog post or video script (blog post is more efficient) about whatever you are thinking about being an affiliate for (ex. Must Have Tech Gadgets in 2023)</a:t>
            </a:r>
          </a:p>
          <a:p>
            <a:r>
              <a:rPr lang="en-US" dirty="0"/>
              <a:t>Step 3: Get the amazon affiliate link and a picture for all products that ChatGPT mentions in the generated content (pictures are not needed if you are making a video)</a:t>
            </a:r>
          </a:p>
          <a:p>
            <a:r>
              <a:rPr lang="en-US" dirty="0"/>
              <a:t>Step 4: Insert the affiliate links and pictures into the generated article (if you are making a video insert affiliate links in the description)</a:t>
            </a:r>
          </a:p>
          <a:p>
            <a:r>
              <a:rPr lang="en-US" dirty="0"/>
              <a:t>Step 5: Publish the article on medium.com or the video on youtube.com</a:t>
            </a:r>
          </a:p>
          <a:p>
            <a:r>
              <a:rPr lang="en-US" dirty="0"/>
              <a:t>Step 6: Use SEO techniques to help the page appear higher in rankings</a:t>
            </a:r>
          </a:p>
          <a:p>
            <a:pPr lvl="1"/>
            <a:r>
              <a:rPr lang="en-US" dirty="0"/>
              <a:t>Use ChatGPT to generate SEO friendly title and meta description for the article or video</a:t>
            </a:r>
          </a:p>
          <a:p>
            <a:pPr lvl="1"/>
            <a:r>
              <a:rPr lang="en-US" dirty="0"/>
              <a:t>Use ChatGPT to generate additional content and insert links from that content to this article or video to improve the SEO of this article or video</a:t>
            </a:r>
          </a:p>
          <a:p>
            <a:endParaRPr lang="en-US" dirty="0"/>
          </a:p>
        </p:txBody>
      </p:sp>
    </p:spTree>
    <p:extLst>
      <p:ext uri="{BB962C8B-B14F-4D97-AF65-F5344CB8AC3E}">
        <p14:creationId xmlns:p14="http://schemas.microsoft.com/office/powerpoint/2010/main" val="21119003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FE5D34-89C6-4672-B854-4A925A8C3B33}"/>
              </a:ext>
            </a:extLst>
          </p:cNvPr>
          <p:cNvSpPr>
            <a:spLocks noGrp="1"/>
          </p:cNvSpPr>
          <p:nvPr>
            <p:ph type="title"/>
          </p:nvPr>
        </p:nvSpPr>
        <p:spPr/>
        <p:txBody>
          <a:bodyPr/>
          <a:lstStyle/>
          <a:p>
            <a:r>
              <a:rPr lang="en-US" dirty="0"/>
              <a:t>Content Creation</a:t>
            </a:r>
          </a:p>
        </p:txBody>
      </p:sp>
      <p:sp>
        <p:nvSpPr>
          <p:cNvPr id="3" name="Content Placeholder 2">
            <a:extLst>
              <a:ext uri="{FF2B5EF4-FFF2-40B4-BE49-F238E27FC236}">
                <a16:creationId xmlns:a16="http://schemas.microsoft.com/office/drawing/2014/main" id="{542FE6A3-D7CC-844E-289F-8DC4E0E3AE8B}"/>
              </a:ext>
            </a:extLst>
          </p:cNvPr>
          <p:cNvSpPr>
            <a:spLocks noGrp="1"/>
          </p:cNvSpPr>
          <p:nvPr>
            <p:ph idx="1"/>
          </p:nvPr>
        </p:nvSpPr>
        <p:spPr/>
        <p:txBody>
          <a:bodyPr>
            <a:normAutofit lnSpcReduction="10000"/>
          </a:bodyPr>
          <a:lstStyle/>
          <a:p>
            <a:r>
              <a:rPr lang="en-US" dirty="0"/>
              <a:t>Use ChatGPT to generate scripts for YouTube videos, then record the videos and build a following, make money from AdSense and marketing products to your audience (either your own products or affiliate marketing)</a:t>
            </a:r>
          </a:p>
          <a:p>
            <a:r>
              <a:rPr lang="en-US" dirty="0"/>
              <a:t>Use ChatGPT to generate blog posts, post the blog to your website (or websites like medium.com), build a following by creating many blog posts, make money from AdSense (on your own website) and marketing products to your audience (either your own products or affiliate marketing)</a:t>
            </a:r>
          </a:p>
          <a:p>
            <a:r>
              <a:rPr lang="en-US" dirty="0"/>
              <a:t>Find jobs on Upwork or fiverr which are looking for writers to create blog posts or people to create videos, get hired for a large number of those jobs, then use ChatGPT to generate the blog post or video script</a:t>
            </a:r>
          </a:p>
        </p:txBody>
      </p:sp>
    </p:spTree>
    <p:extLst>
      <p:ext uri="{BB962C8B-B14F-4D97-AF65-F5344CB8AC3E}">
        <p14:creationId xmlns:p14="http://schemas.microsoft.com/office/powerpoint/2010/main" val="41048364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41B5CF-A05C-5969-B534-92CDAB06C0EF}"/>
              </a:ext>
            </a:extLst>
          </p:cNvPr>
          <p:cNvSpPr>
            <a:spLocks noGrp="1"/>
          </p:cNvSpPr>
          <p:nvPr>
            <p:ph type="title"/>
          </p:nvPr>
        </p:nvSpPr>
        <p:spPr/>
        <p:txBody>
          <a:bodyPr/>
          <a:lstStyle/>
          <a:p>
            <a:r>
              <a:rPr lang="en-US" dirty="0"/>
              <a:t>Customer Support</a:t>
            </a:r>
          </a:p>
        </p:txBody>
      </p:sp>
      <p:sp>
        <p:nvSpPr>
          <p:cNvPr id="3" name="Content Placeholder 2">
            <a:extLst>
              <a:ext uri="{FF2B5EF4-FFF2-40B4-BE49-F238E27FC236}">
                <a16:creationId xmlns:a16="http://schemas.microsoft.com/office/drawing/2014/main" id="{48924BF7-CAF6-12A4-E7E4-B020753D98FB}"/>
              </a:ext>
            </a:extLst>
          </p:cNvPr>
          <p:cNvSpPr>
            <a:spLocks noGrp="1"/>
          </p:cNvSpPr>
          <p:nvPr>
            <p:ph idx="1"/>
          </p:nvPr>
        </p:nvSpPr>
        <p:spPr/>
        <p:txBody>
          <a:bodyPr>
            <a:normAutofit fontScale="77500" lnSpcReduction="20000"/>
          </a:bodyPr>
          <a:lstStyle/>
          <a:p>
            <a:r>
              <a:rPr lang="en-US" dirty="0"/>
              <a:t>A pain point for a lot of small business owners is customer service</a:t>
            </a:r>
          </a:p>
          <a:p>
            <a:r>
              <a:rPr lang="en-US" dirty="0"/>
              <a:t>Free up your time to work on other tasks and scale your business</a:t>
            </a:r>
          </a:p>
          <a:p>
            <a:r>
              <a:rPr lang="en-US" dirty="0"/>
              <a:t>Improve response time to customer inquiries</a:t>
            </a:r>
          </a:p>
          <a:p>
            <a:r>
              <a:rPr lang="en-US" dirty="0"/>
              <a:t>Step 1: Create a list of the most commonly asked questions</a:t>
            </a:r>
          </a:p>
          <a:p>
            <a:r>
              <a:rPr lang="en-US" dirty="0"/>
              <a:t>Step 2: Insert the question into ChatGPT</a:t>
            </a:r>
          </a:p>
          <a:p>
            <a:r>
              <a:rPr lang="en-US" dirty="0"/>
              <a:t>Step 3: Copy the answers from ChatGPT that you like and save them in a word document</a:t>
            </a:r>
          </a:p>
          <a:p>
            <a:r>
              <a:rPr lang="en-US" dirty="0"/>
              <a:t>Step 4: When asked one of these questions simply copy and paste the answer from the word document</a:t>
            </a:r>
          </a:p>
          <a:p>
            <a:r>
              <a:rPr lang="en-US" dirty="0"/>
              <a:t>89% of customers say that speed of response is one of the most important parts of customer service</a:t>
            </a:r>
          </a:p>
          <a:p>
            <a:r>
              <a:rPr lang="en-US" dirty="0"/>
              <a:t>This technique can also be used if you are a virtual assistant for one or more businesses</a:t>
            </a:r>
          </a:p>
          <a:p>
            <a:r>
              <a:rPr lang="en-US" dirty="0"/>
              <a:t>By using ChatGPT for customer support, you will be able to scale your business as a freelance virtual assistant (find virtual assistant work on Upwork or fiverr)</a:t>
            </a:r>
          </a:p>
        </p:txBody>
      </p:sp>
    </p:spTree>
    <p:extLst>
      <p:ext uri="{BB962C8B-B14F-4D97-AF65-F5344CB8AC3E}">
        <p14:creationId xmlns:p14="http://schemas.microsoft.com/office/powerpoint/2010/main" val="38471277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DB55A9-0FB9-7399-E29B-FD7C00B4C6BC}"/>
              </a:ext>
            </a:extLst>
          </p:cNvPr>
          <p:cNvSpPr>
            <a:spLocks noGrp="1"/>
          </p:cNvSpPr>
          <p:nvPr>
            <p:ph type="title"/>
          </p:nvPr>
        </p:nvSpPr>
        <p:spPr/>
        <p:txBody>
          <a:bodyPr/>
          <a:lstStyle/>
          <a:p>
            <a:r>
              <a:rPr lang="en-US" dirty="0"/>
              <a:t>Digital Marketing</a:t>
            </a:r>
          </a:p>
        </p:txBody>
      </p:sp>
      <p:sp>
        <p:nvSpPr>
          <p:cNvPr id="3" name="Content Placeholder 2">
            <a:extLst>
              <a:ext uri="{FF2B5EF4-FFF2-40B4-BE49-F238E27FC236}">
                <a16:creationId xmlns:a16="http://schemas.microsoft.com/office/drawing/2014/main" id="{6D211BE5-CD76-D5A3-38D1-5BCFA6CF0D4F}"/>
              </a:ext>
            </a:extLst>
          </p:cNvPr>
          <p:cNvSpPr>
            <a:spLocks noGrp="1"/>
          </p:cNvSpPr>
          <p:nvPr>
            <p:ph idx="1"/>
          </p:nvPr>
        </p:nvSpPr>
        <p:spPr/>
        <p:txBody>
          <a:bodyPr/>
          <a:lstStyle/>
          <a:p>
            <a:r>
              <a:rPr lang="en-US" dirty="0"/>
              <a:t>Many businesses outsource tasks such as email templates, email marketing, newsletter creation, and blog posts to freelance workers</a:t>
            </a:r>
          </a:p>
          <a:p>
            <a:r>
              <a:rPr lang="en-US" dirty="0"/>
              <a:t>ChatGPT can be used to create all of these things and you could earn money as a freelancer by accepting these types of jobs</a:t>
            </a:r>
          </a:p>
          <a:p>
            <a:r>
              <a:rPr lang="en-US" dirty="0"/>
              <a:t>Small businesses often outsource this work because even though they could use ChatGPT to create it themselves, they still don’t want to edit, format, and make the content look good on their website or their newsletter because it takes too much time away from other tasks they need to focus on</a:t>
            </a:r>
          </a:p>
          <a:p>
            <a:r>
              <a:rPr lang="en-US" dirty="0"/>
              <a:t>Caveat: In order to create quality content which the customers will like, you will need to have some knowledge about the field of the business for which you are creating the content</a:t>
            </a:r>
          </a:p>
        </p:txBody>
      </p:sp>
    </p:spTree>
    <p:extLst>
      <p:ext uri="{BB962C8B-B14F-4D97-AF65-F5344CB8AC3E}">
        <p14:creationId xmlns:p14="http://schemas.microsoft.com/office/powerpoint/2010/main" val="8552119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ADDFA7-9B83-0C6B-B840-9DFBDEA84AFF}"/>
              </a:ext>
            </a:extLst>
          </p:cNvPr>
          <p:cNvSpPr>
            <a:spLocks noGrp="1"/>
          </p:cNvSpPr>
          <p:nvPr>
            <p:ph type="title"/>
          </p:nvPr>
        </p:nvSpPr>
        <p:spPr/>
        <p:txBody>
          <a:bodyPr/>
          <a:lstStyle/>
          <a:p>
            <a:r>
              <a:rPr lang="en-US" dirty="0"/>
              <a:t>Consulting</a:t>
            </a:r>
          </a:p>
        </p:txBody>
      </p:sp>
      <p:sp>
        <p:nvSpPr>
          <p:cNvPr id="3" name="Content Placeholder 2">
            <a:extLst>
              <a:ext uri="{FF2B5EF4-FFF2-40B4-BE49-F238E27FC236}">
                <a16:creationId xmlns:a16="http://schemas.microsoft.com/office/drawing/2014/main" id="{4607FC11-C6E2-7248-BE7E-AA7EB6902A28}"/>
              </a:ext>
            </a:extLst>
          </p:cNvPr>
          <p:cNvSpPr>
            <a:spLocks noGrp="1"/>
          </p:cNvSpPr>
          <p:nvPr>
            <p:ph idx="1"/>
          </p:nvPr>
        </p:nvSpPr>
        <p:spPr/>
        <p:txBody>
          <a:bodyPr/>
          <a:lstStyle/>
          <a:p>
            <a:r>
              <a:rPr lang="en-US" dirty="0"/>
              <a:t>Improve efficiency as a consultant</a:t>
            </a:r>
          </a:p>
          <a:p>
            <a:r>
              <a:rPr lang="en-US" dirty="0"/>
              <a:t>Must have knowledge about the field so you can provide the proper inputs to ChatGPT to get quality responses</a:t>
            </a:r>
          </a:p>
          <a:p>
            <a:r>
              <a:rPr lang="en-US" dirty="0"/>
              <a:t>Scale your business as a consultant (financial advisor, lawyer, business coach, etc.)</a:t>
            </a:r>
          </a:p>
          <a:p>
            <a:r>
              <a:rPr lang="en-US" dirty="0"/>
              <a:t>ChatGPT cannot replace human intelligence so the consultant is still needed</a:t>
            </a:r>
          </a:p>
          <a:p>
            <a:r>
              <a:rPr lang="en-US" dirty="0"/>
              <a:t>ChatGPT can expand on the knowledge you would be giving your customers when given the proper inputs, so it will improve the experience of your customers as well as make you more efficient as a consultant</a:t>
            </a:r>
          </a:p>
        </p:txBody>
      </p:sp>
    </p:spTree>
    <p:extLst>
      <p:ext uri="{BB962C8B-B14F-4D97-AF65-F5344CB8AC3E}">
        <p14:creationId xmlns:p14="http://schemas.microsoft.com/office/powerpoint/2010/main" val="4914469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F6F5E7-8BC9-0BF9-AB8D-31DE67D72E6F}"/>
              </a:ext>
            </a:extLst>
          </p:cNvPr>
          <p:cNvSpPr>
            <a:spLocks noGrp="1"/>
          </p:cNvSpPr>
          <p:nvPr>
            <p:ph type="title"/>
          </p:nvPr>
        </p:nvSpPr>
        <p:spPr/>
        <p:txBody>
          <a:bodyPr/>
          <a:lstStyle/>
          <a:p>
            <a:r>
              <a:rPr lang="en-US" dirty="0"/>
              <a:t>Education</a:t>
            </a:r>
          </a:p>
        </p:txBody>
      </p:sp>
      <p:sp>
        <p:nvSpPr>
          <p:cNvPr id="3" name="Content Placeholder 2">
            <a:extLst>
              <a:ext uri="{FF2B5EF4-FFF2-40B4-BE49-F238E27FC236}">
                <a16:creationId xmlns:a16="http://schemas.microsoft.com/office/drawing/2014/main" id="{B8BFD0DB-33B3-E153-2607-DDA835A8ED25}"/>
              </a:ext>
            </a:extLst>
          </p:cNvPr>
          <p:cNvSpPr>
            <a:spLocks noGrp="1"/>
          </p:cNvSpPr>
          <p:nvPr>
            <p:ph idx="1"/>
          </p:nvPr>
        </p:nvSpPr>
        <p:spPr/>
        <p:txBody>
          <a:bodyPr>
            <a:normAutofit lnSpcReduction="10000"/>
          </a:bodyPr>
          <a:lstStyle/>
          <a:p>
            <a:r>
              <a:rPr lang="en-US" dirty="0"/>
              <a:t>This requires prior knowledge of the subject</a:t>
            </a:r>
          </a:p>
          <a:p>
            <a:r>
              <a:rPr lang="en-US" dirty="0"/>
              <a:t>Courses can take a long time to make</a:t>
            </a:r>
          </a:p>
          <a:p>
            <a:r>
              <a:rPr lang="en-US" dirty="0"/>
              <a:t>ChatGPT can be used to create the outline of the course</a:t>
            </a:r>
          </a:p>
          <a:p>
            <a:r>
              <a:rPr lang="en-US" dirty="0"/>
              <a:t>ChatGPT can also be used to generate the script for the course</a:t>
            </a:r>
          </a:p>
          <a:p>
            <a:r>
              <a:rPr lang="en-US" dirty="0"/>
              <a:t>Although it will not be of the quality of this course, ChatGPT could still create a decent course which will generate some additional monthly income for you with minimal effort</a:t>
            </a:r>
          </a:p>
          <a:p>
            <a:r>
              <a:rPr lang="en-US" dirty="0"/>
              <a:t>Many companies outsource tasks such as creating HR content or sales training</a:t>
            </a:r>
          </a:p>
          <a:p>
            <a:r>
              <a:rPr lang="en-US" dirty="0"/>
              <a:t>With prior knowledge of those subjects, you could complete these jobs using ChatGPT and scale your business as a freelance content/presentation creator</a:t>
            </a:r>
          </a:p>
        </p:txBody>
      </p:sp>
    </p:spTree>
    <p:extLst>
      <p:ext uri="{BB962C8B-B14F-4D97-AF65-F5344CB8AC3E}">
        <p14:creationId xmlns:p14="http://schemas.microsoft.com/office/powerpoint/2010/main" val="4570144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D55CF112-AC85-05E0-4CE3-86CD1E1C1AFD}"/>
              </a:ext>
            </a:extLst>
          </p:cNvPr>
          <p:cNvSpPr>
            <a:spLocks noGrp="1"/>
          </p:cNvSpPr>
          <p:nvPr>
            <p:ph type="ctrTitle"/>
          </p:nvPr>
        </p:nvSpPr>
        <p:spPr/>
        <p:txBody>
          <a:bodyPr/>
          <a:lstStyle/>
          <a:p>
            <a:pPr algn="ctr"/>
            <a:r>
              <a:rPr lang="en-US" dirty="0"/>
              <a:t>Thank You!</a:t>
            </a:r>
          </a:p>
        </p:txBody>
      </p:sp>
    </p:spTree>
    <p:extLst>
      <p:ext uri="{BB962C8B-B14F-4D97-AF65-F5344CB8AC3E}">
        <p14:creationId xmlns:p14="http://schemas.microsoft.com/office/powerpoint/2010/main" val="403174762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1169</TotalTime>
  <Words>818</Words>
  <Application>Microsoft Office PowerPoint</Application>
  <PresentationFormat>Widescreen</PresentationFormat>
  <Paragraphs>46</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Century Gothic</vt:lpstr>
      <vt:lpstr>Wingdings 3</vt:lpstr>
      <vt:lpstr>Ion</vt:lpstr>
      <vt:lpstr>How To Make Money Online Using ChatGPT</vt:lpstr>
      <vt:lpstr>Affiliate Marketing</vt:lpstr>
      <vt:lpstr>Content Creation</vt:lpstr>
      <vt:lpstr>Customer Support</vt:lpstr>
      <vt:lpstr>Digital Marketing</vt:lpstr>
      <vt:lpstr>Consulting</vt:lpstr>
      <vt:lpstr>Education</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To Make Money Online Using ChatGPT</dc:title>
  <dc:creator>Tareq Hajj</dc:creator>
  <cp:lastModifiedBy>Tareq Hajj</cp:lastModifiedBy>
  <cp:revision>7</cp:revision>
  <dcterms:created xsi:type="dcterms:W3CDTF">2023-05-13T07:40:06Z</dcterms:created>
  <dcterms:modified xsi:type="dcterms:W3CDTF">2023-05-14T03:11:15Z</dcterms:modified>
</cp:coreProperties>
</file>