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3603-5269-47B6-AAFD-BE3751E08EA1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3E44-EDD6-4DB0-8486-A496EA5CC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505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3603-5269-47B6-AAFD-BE3751E08EA1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3E44-EDD6-4DB0-8486-A496EA5CC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61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3603-5269-47B6-AAFD-BE3751E08EA1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3E44-EDD6-4DB0-8486-A496EA5CC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0068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3603-5269-47B6-AAFD-BE3751E08EA1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3E44-EDD6-4DB0-8486-A496EA5CC7D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3900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3603-5269-47B6-AAFD-BE3751E08EA1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3E44-EDD6-4DB0-8486-A496EA5CC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298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3603-5269-47B6-AAFD-BE3751E08EA1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3E44-EDD6-4DB0-8486-A496EA5CC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577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3603-5269-47B6-AAFD-BE3751E08EA1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3E44-EDD6-4DB0-8486-A496EA5CC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027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3603-5269-47B6-AAFD-BE3751E08EA1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3E44-EDD6-4DB0-8486-A496EA5CC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2465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3603-5269-47B6-AAFD-BE3751E08EA1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3E44-EDD6-4DB0-8486-A496EA5CC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774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3603-5269-47B6-AAFD-BE3751E08EA1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3E44-EDD6-4DB0-8486-A496EA5CC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821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3603-5269-47B6-AAFD-BE3751E08EA1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3E44-EDD6-4DB0-8486-A496EA5CC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15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3603-5269-47B6-AAFD-BE3751E08EA1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3E44-EDD6-4DB0-8486-A496EA5CC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515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3603-5269-47B6-AAFD-BE3751E08EA1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3E44-EDD6-4DB0-8486-A496EA5CC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89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3603-5269-47B6-AAFD-BE3751E08EA1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3E44-EDD6-4DB0-8486-A496EA5CC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298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3603-5269-47B6-AAFD-BE3751E08EA1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3E44-EDD6-4DB0-8486-A496EA5CC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56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3603-5269-47B6-AAFD-BE3751E08EA1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3E44-EDD6-4DB0-8486-A496EA5CC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498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3603-5269-47B6-AAFD-BE3751E08EA1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93E44-EDD6-4DB0-8486-A496EA5CC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493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87F3603-5269-47B6-AAFD-BE3751E08EA1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93E44-EDD6-4DB0-8486-A496EA5CC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7889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F96C7-97DB-0117-B070-1B3F4C04D8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952295"/>
            <a:ext cx="8825658" cy="3329581"/>
          </a:xfrm>
        </p:spPr>
        <p:txBody>
          <a:bodyPr/>
          <a:lstStyle/>
          <a:p>
            <a:r>
              <a:rPr lang="en-US" dirty="0"/>
              <a:t>ChatGPT SEO Guide: Improve Your SEO Strategy Using ChatGPT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054990-21AD-471F-7E2F-D0224D08FA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5281876"/>
            <a:ext cx="8825658" cy="861420"/>
          </a:xfrm>
        </p:spPr>
        <p:txBody>
          <a:bodyPr/>
          <a:lstStyle/>
          <a:p>
            <a:r>
              <a:rPr lang="en-US" dirty="0"/>
              <a:t>Tareq Hajj</a:t>
            </a:r>
          </a:p>
        </p:txBody>
      </p:sp>
    </p:spTree>
    <p:extLst>
      <p:ext uri="{BB962C8B-B14F-4D97-AF65-F5344CB8AC3E}">
        <p14:creationId xmlns:p14="http://schemas.microsoft.com/office/powerpoint/2010/main" val="3693849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973D3-564E-1DB1-5A91-D7385DC4D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 Keywords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55387-2F27-9F62-5D21-6A1EF9FC0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Before using ChatGPT, think of some keywords that you want your content to rank highly for</a:t>
            </a:r>
          </a:p>
          <a:p>
            <a:pPr lvl="1"/>
            <a:r>
              <a:rPr lang="en-US" dirty="0"/>
              <a:t>These should be a mixture of short and long-tail keywords</a:t>
            </a:r>
          </a:p>
          <a:p>
            <a:r>
              <a:rPr lang="en-US" dirty="0"/>
              <a:t>Ask ChatGPT for similar keywords to the words you thought of</a:t>
            </a:r>
          </a:p>
          <a:p>
            <a:r>
              <a:rPr lang="en-US" dirty="0"/>
              <a:t>ChatGPT will give you a list of similar keywords to the inputs you provided it with</a:t>
            </a:r>
          </a:p>
          <a:p>
            <a:r>
              <a:rPr lang="en-US" dirty="0"/>
              <a:t>You can then provide these new keywords as inputs to ChatGPT to generate content which will rank highly for the new keywords</a:t>
            </a:r>
          </a:p>
          <a:p>
            <a:r>
              <a:rPr lang="en-US" dirty="0"/>
              <a:t>You will be able to focus your SEO efforts on far more keywords since ChatGPT will dramatically increase the efficiency of your content creation</a:t>
            </a:r>
          </a:p>
          <a:p>
            <a:r>
              <a:rPr lang="en-US" dirty="0"/>
              <a:t>You may also get answers which allow you to think of ways to expand your business (ex. Sandwich shop in Los Angeles)</a:t>
            </a:r>
          </a:p>
          <a:p>
            <a:r>
              <a:rPr lang="en-US" dirty="0"/>
              <a:t>Caveat: Not all keywords ChatGPT provides will be relevant for your business, so only create content focused around the ones that are</a:t>
            </a:r>
          </a:p>
        </p:txBody>
      </p:sp>
    </p:spTree>
    <p:extLst>
      <p:ext uri="{BB962C8B-B14F-4D97-AF65-F5344CB8AC3E}">
        <p14:creationId xmlns:p14="http://schemas.microsoft.com/office/powerpoint/2010/main" val="2443312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60DCD-539F-5BA5-22F1-EDA8E81CF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Generating Content About Keywords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69B88A-C9B4-F8C4-14D0-631632B58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Select keywords you wish to focus on using information on previous slide</a:t>
            </a:r>
          </a:p>
          <a:p>
            <a:r>
              <a:rPr lang="en-US" dirty="0"/>
              <a:t>Input those keywords as well as a topic to work with into ChatGPT and let it generate content for you (ex. “Write me an article about the new vegan sandwiches I am selling at my sandwich shop in Los Angeles”)</a:t>
            </a:r>
          </a:p>
          <a:p>
            <a:r>
              <a:rPr lang="en-US" dirty="0"/>
              <a:t>Ensure the prompt is written with the correct tone, so ChatGPT knows which tone to generate the content with</a:t>
            </a:r>
          </a:p>
          <a:p>
            <a:r>
              <a:rPr lang="en-US" dirty="0"/>
              <a:t>Create content in a variety of different tones (ex. Business-minded, helpful, human interest)</a:t>
            </a:r>
          </a:p>
          <a:p>
            <a:r>
              <a:rPr lang="en-US" dirty="0"/>
              <a:t>Naturally insert links to your website or Amazon page to get backlinks and direct readers where you want them to go</a:t>
            </a:r>
          </a:p>
          <a:p>
            <a:r>
              <a:rPr lang="en-US" dirty="0"/>
              <a:t>AI copywriting will improve over time, so start developing these skills as soon as possible</a:t>
            </a:r>
          </a:p>
        </p:txBody>
      </p:sp>
    </p:spTree>
    <p:extLst>
      <p:ext uri="{BB962C8B-B14F-4D97-AF65-F5344CB8AC3E}">
        <p14:creationId xmlns:p14="http://schemas.microsoft.com/office/powerpoint/2010/main" val="2690049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ADF10-7E68-C3B3-50D7-4FE60BB91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Discover Unknown Keywords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48AD0-2245-27A4-A9A0-F165BE98A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ChatGPT can generate keywords from a prompt (ex. “Give me a list of some keywords I can use for someone who is looking for vegan sandwich shops in Los Angeles”)</a:t>
            </a:r>
          </a:p>
          <a:p>
            <a:r>
              <a:rPr lang="en-US" dirty="0"/>
              <a:t>This will give you more keywords to focus on generating content for</a:t>
            </a:r>
          </a:p>
          <a:p>
            <a:r>
              <a:rPr lang="en-US" dirty="0"/>
              <a:t>You will also get a better understanding of what customers are looking for that leads them to your product/service</a:t>
            </a:r>
          </a:p>
          <a:p>
            <a:r>
              <a:rPr lang="en-US" dirty="0"/>
              <a:t>Provides a new method of keyword research since you’re focusing on what customers are looking for instead of what you offer</a:t>
            </a:r>
          </a:p>
          <a:p>
            <a:r>
              <a:rPr lang="en-US" dirty="0"/>
              <a:t>Caveat: Not all keywords generated by ChatGPT will be a good idea for your business to focus on, so be sure to examine ChatGPT’s output and determine which keywords are relevant to your business</a:t>
            </a:r>
          </a:p>
        </p:txBody>
      </p:sp>
    </p:spTree>
    <p:extLst>
      <p:ext uri="{BB962C8B-B14F-4D97-AF65-F5344CB8AC3E}">
        <p14:creationId xmlns:p14="http://schemas.microsoft.com/office/powerpoint/2010/main" val="3863424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6B18B-62BB-F8AC-E64C-67F6CFD2D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Meta Titles and Descriptions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56D57-08E4-77C2-760C-B38FD4AB2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Meta Title: Title of a webpage</a:t>
            </a:r>
          </a:p>
          <a:p>
            <a:r>
              <a:rPr lang="en-US" dirty="0"/>
              <a:t>Meta Description: Relevant summary of what a webpage is about</a:t>
            </a:r>
          </a:p>
          <a:p>
            <a:r>
              <a:rPr lang="en-US" dirty="0"/>
              <a:t>Ask ChatGPT to generate meta title and description for webpages (ex. “Give me three ideas for a meta title and a meta description for my landing page to order vegan sandwiches in Los Angeles”)</a:t>
            </a:r>
          </a:p>
          <a:p>
            <a:r>
              <a:rPr lang="en-US" dirty="0"/>
              <a:t>Use the correct tone for the webpage you’ve created</a:t>
            </a:r>
          </a:p>
          <a:p>
            <a:r>
              <a:rPr lang="en-US" dirty="0"/>
              <a:t>Do this for every piece of content you use ChatGPT to create, so that this content will rank highly and attract people</a:t>
            </a:r>
          </a:p>
          <a:p>
            <a:r>
              <a:rPr lang="en-US" dirty="0"/>
              <a:t>Edit meta title and meta description to include keywords you wish to focus on</a:t>
            </a:r>
          </a:p>
        </p:txBody>
      </p:sp>
    </p:spTree>
    <p:extLst>
      <p:ext uri="{BB962C8B-B14F-4D97-AF65-F5344CB8AC3E}">
        <p14:creationId xmlns:p14="http://schemas.microsoft.com/office/powerpoint/2010/main" val="1010299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4715F-2D2B-9EA2-2A59-A0985214B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Frequently Asked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63617-66C0-FB1B-CAF7-3944346F7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Creating accurate FAQs is often difficult, since businesses understand their products and services more than their customers do</a:t>
            </a:r>
          </a:p>
          <a:p>
            <a:r>
              <a:rPr lang="en-US" dirty="0"/>
              <a:t>Having FAQs on your website dramatically improves the customer experience, since customers can get helped with their problems much faster</a:t>
            </a:r>
          </a:p>
          <a:p>
            <a:r>
              <a:rPr lang="en-US" dirty="0"/>
              <a:t>ChatGPT has collected more information about questions people ask about various topics than most business owners have, and thus, can likely provide more useful FAQs</a:t>
            </a:r>
          </a:p>
          <a:p>
            <a:r>
              <a:rPr lang="en-US" dirty="0"/>
              <a:t>Example ChatGPT prompt: “What are some common questions people have about laptop repair services in Los Angeles?”</a:t>
            </a:r>
          </a:p>
          <a:p>
            <a:r>
              <a:rPr lang="en-US" dirty="0"/>
              <a:t>In addition to putting these FAQs with answers on your website, you can also create content around these FAQs, which will help people find your business online</a:t>
            </a:r>
          </a:p>
        </p:txBody>
      </p:sp>
    </p:spTree>
    <p:extLst>
      <p:ext uri="{BB962C8B-B14F-4D97-AF65-F5344CB8AC3E}">
        <p14:creationId xmlns:p14="http://schemas.microsoft.com/office/powerpoint/2010/main" val="2938400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81AB1-02ED-06FF-6CA5-72FC27CBD7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900462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2107</TotalTime>
  <Words>653</Words>
  <Application>Microsoft Office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ChatGPT SEO Guide: Improve Your SEO Strategy Using ChatGPT</vt:lpstr>
      <vt:lpstr>Related Keywords</vt:lpstr>
      <vt:lpstr>Generating Content About Keywords</vt:lpstr>
      <vt:lpstr>Discover Unknown Keywords</vt:lpstr>
      <vt:lpstr>Meta Titles and Descriptions</vt:lpstr>
      <vt:lpstr>Create Frequently Asked Questions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ChatGPT SEO Guide: Improve Your SEO Strategy Using ChatGPT</dc:title>
  <dc:creator>Tareq Hajj</dc:creator>
  <cp:lastModifiedBy>Tareq Hajj</cp:lastModifiedBy>
  <cp:revision>4</cp:revision>
  <dcterms:created xsi:type="dcterms:W3CDTF">2023-06-29T03:25:23Z</dcterms:created>
  <dcterms:modified xsi:type="dcterms:W3CDTF">2023-06-30T14:32:41Z</dcterms:modified>
</cp:coreProperties>
</file>