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56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211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25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39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08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0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5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7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5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6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5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3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0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31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4AB814E-3A1E-472D-99D4-74D03EC1B77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996AE-C8DF-40C3-8B57-79FC28F7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61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1C0F7-E1E8-75FC-9E6F-7C6A23990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381" y="2256182"/>
            <a:ext cx="8825658" cy="3329581"/>
          </a:xfrm>
        </p:spPr>
        <p:txBody>
          <a:bodyPr/>
          <a:lstStyle/>
          <a:p>
            <a:r>
              <a:rPr lang="en-US" dirty="0"/>
              <a:t>Amazon SEO Guide: Building Successful Sales Funnels for Amazon</a:t>
            </a:r>
          </a:p>
        </p:txBody>
      </p:sp>
    </p:spTree>
    <p:extLst>
      <p:ext uri="{BB962C8B-B14F-4D97-AF65-F5344CB8AC3E}">
        <p14:creationId xmlns:p14="http://schemas.microsoft.com/office/powerpoint/2010/main" val="274274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3698-DE7D-B237-579F-FECA28586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Amazon Determines Rankings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82FDD-D244-3E2E-5E9D-33A136E98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Amazon SEO strategies are completely different from search engine SEO strategies</a:t>
            </a:r>
          </a:p>
          <a:p>
            <a:r>
              <a:rPr lang="en-US" dirty="0"/>
              <a:t>Amazon collects data on customer behavior</a:t>
            </a:r>
          </a:p>
          <a:p>
            <a:r>
              <a:rPr lang="en-US" dirty="0"/>
              <a:t>Need high conversion rate, click-through rate doesn’t help</a:t>
            </a:r>
          </a:p>
          <a:p>
            <a:r>
              <a:rPr lang="en-US" dirty="0"/>
              <a:t>Backlinks do not effect Amazon SEO</a:t>
            </a:r>
          </a:p>
          <a:p>
            <a:r>
              <a:rPr lang="en-US" dirty="0"/>
              <a:t>Search engines want to provide useful third party content to their users</a:t>
            </a:r>
          </a:p>
          <a:p>
            <a:r>
              <a:rPr lang="en-US" dirty="0"/>
              <a:t>Amazon wants to sell products, so products that rank highly are products which are proven to sell well</a:t>
            </a:r>
          </a:p>
        </p:txBody>
      </p:sp>
    </p:spTree>
    <p:extLst>
      <p:ext uri="{BB962C8B-B14F-4D97-AF65-F5344CB8AC3E}">
        <p14:creationId xmlns:p14="http://schemas.microsoft.com/office/powerpoint/2010/main" val="158936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18AE9-7692-B8E5-22BF-3312650B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Basic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7F19-9ED9-0CAD-4B1C-2A631F7C0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leads by creating content (ex. Blog posts, videos, images, graphics)</a:t>
            </a:r>
          </a:p>
          <a:p>
            <a:r>
              <a:rPr lang="en-US" dirty="0"/>
              <a:t>Use search engine SEO strategies to ensure that content ranks highly on Google</a:t>
            </a:r>
          </a:p>
          <a:p>
            <a:r>
              <a:rPr lang="en-US" dirty="0"/>
              <a:t>At the end of that content, direct interested customers to your Amazon product page</a:t>
            </a:r>
          </a:p>
          <a:p>
            <a:r>
              <a:rPr lang="en-US" dirty="0"/>
              <a:t>Generate leads (top of sales funnel) using content which ranks highly on search engines</a:t>
            </a:r>
          </a:p>
          <a:p>
            <a:r>
              <a:rPr lang="en-US" dirty="0"/>
              <a:t>Only attract interested customers (bottom of sales funnel) to your Amazon product page</a:t>
            </a:r>
          </a:p>
        </p:txBody>
      </p:sp>
    </p:spTree>
    <p:extLst>
      <p:ext uri="{BB962C8B-B14F-4D97-AF65-F5344CB8AC3E}">
        <p14:creationId xmlns:p14="http://schemas.microsoft.com/office/powerpoint/2010/main" val="215648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BEEAB-7BD1-0F29-D409-9C6E6B858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Engine Strategy In-Depth Explanation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0DF47-25E9-274A-62A2-39AC85C8B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many people to view your content, although many may not be interested in purchasing your product</a:t>
            </a:r>
          </a:p>
          <a:p>
            <a:r>
              <a:rPr lang="en-US" dirty="0"/>
              <a:t>Create content relevant to your product which will provide potential customers with general information they may search for</a:t>
            </a:r>
          </a:p>
          <a:p>
            <a:r>
              <a:rPr lang="en-US" dirty="0"/>
              <a:t>Focus on a mixture of short-tail and long-tail keywords</a:t>
            </a:r>
          </a:p>
          <a:p>
            <a:r>
              <a:rPr lang="en-US" dirty="0"/>
              <a:t>Use link-building strategies to cause your content to rank highly</a:t>
            </a:r>
          </a:p>
          <a:p>
            <a:r>
              <a:rPr lang="en-US" dirty="0"/>
              <a:t>Create interesting titles and meta descriptions which will attract people looking for general information about the niche your product is in</a:t>
            </a:r>
          </a:p>
          <a:p>
            <a:r>
              <a:rPr lang="en-US" dirty="0"/>
              <a:t>Example Blog Post: Top 5 hiking boots for summertime in Florida</a:t>
            </a:r>
          </a:p>
        </p:txBody>
      </p:sp>
    </p:spTree>
    <p:extLst>
      <p:ext uri="{BB962C8B-B14F-4D97-AF65-F5344CB8AC3E}">
        <p14:creationId xmlns:p14="http://schemas.microsoft.com/office/powerpoint/2010/main" val="809796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82FDA-C995-FBF4-8DE4-831DBCB11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Amazon Strategy In-Depth Explanation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CEED-743F-58FD-BADB-66A97992D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get people who are interested and ready to purchase to view your product</a:t>
            </a:r>
          </a:p>
          <a:p>
            <a:r>
              <a:rPr lang="en-US" dirty="0"/>
              <a:t>Focus on quality over quantity</a:t>
            </a:r>
          </a:p>
          <a:p>
            <a:r>
              <a:rPr lang="en-US" dirty="0"/>
              <a:t>Drive traffic from your content to your Amazon page</a:t>
            </a:r>
          </a:p>
          <a:p>
            <a:r>
              <a:rPr lang="en-US" dirty="0"/>
              <a:t>Focus only on long-tail keywords</a:t>
            </a:r>
          </a:p>
          <a:p>
            <a:r>
              <a:rPr lang="en-US" dirty="0"/>
              <a:t>In the beginning, describe your product on your Amazon page in a way which will appeal to someone who arrived at the page from viewing your content</a:t>
            </a:r>
          </a:p>
          <a:p>
            <a:r>
              <a:rPr lang="en-US" dirty="0"/>
              <a:t>Example: Florida summertime hiking boots instead of swamp hiking boots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38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6CEC-33BD-75D5-4586-495792CC0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533317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57</TotalTime>
  <Words>328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Amazon SEO Guide: Building Successful Sales Funnels for Amazon</vt:lpstr>
      <vt:lpstr>How Amazon Determines Rankings</vt:lpstr>
      <vt:lpstr>Your Basic Strategy</vt:lpstr>
      <vt:lpstr>Search Engine Strategy In-Depth Explanation</vt:lpstr>
      <vt:lpstr>Amazon Strategy In-Depth Explanation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Amazon SEO Guide: Building Successful Sales Funnels for Amazon</dc:title>
  <dc:creator>Tareq Hajj</dc:creator>
  <cp:lastModifiedBy>Tareq Hajj</cp:lastModifiedBy>
  <cp:revision>6</cp:revision>
  <dcterms:created xsi:type="dcterms:W3CDTF">2023-04-12T10:45:23Z</dcterms:created>
  <dcterms:modified xsi:type="dcterms:W3CDTF">2023-04-12T11:43:02Z</dcterms:modified>
</cp:coreProperties>
</file>